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60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35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929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34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26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12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5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351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536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27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33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07803-D4FB-43C1-9C16-737E21DA7EAF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F1BA8-A29A-467C-BBDD-393886CAE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75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CN selection for </a:t>
            </a:r>
            <a:r>
              <a:rPr lang="en-US" dirty="0" err="1" smtClean="0"/>
              <a:t>CIoT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50833" y="382836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S2-161065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382836"/>
            <a:ext cx="4193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SA2#113AH, Sophia </a:t>
            </a:r>
            <a:r>
              <a:rPr lang="en-US" dirty="0" err="1" smtClean="0"/>
              <a:t>Antipolis</a:t>
            </a:r>
            <a:r>
              <a:rPr lang="en-US" dirty="0" smtClean="0"/>
              <a:t>, France</a:t>
            </a:r>
          </a:p>
          <a:p>
            <a:r>
              <a:rPr lang="en-US" dirty="0" smtClean="0"/>
              <a:t>February  23-26,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33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The currently proposed CN selection in </a:t>
            </a:r>
            <a:r>
              <a:rPr lang="en-US" dirty="0" err="1" smtClean="0">
                <a:sym typeface="Wingdings" panose="05000000000000000000" pitchFamily="2" charset="2"/>
              </a:rPr>
              <a:t>eNB</a:t>
            </a:r>
            <a:r>
              <a:rPr lang="en-US" dirty="0" smtClean="0">
                <a:sym typeface="Wingdings" panose="05000000000000000000" pitchFamily="2" charset="2"/>
              </a:rPr>
              <a:t> for </a:t>
            </a:r>
            <a:r>
              <a:rPr lang="en-US" dirty="0" err="1" smtClean="0">
                <a:sym typeface="Wingdings" panose="05000000000000000000" pitchFamily="2" charset="2"/>
              </a:rPr>
              <a:t>CIoT</a:t>
            </a:r>
            <a:r>
              <a:rPr lang="en-US" dirty="0" smtClean="0">
                <a:sym typeface="Wingdings" panose="05000000000000000000" pitchFamily="2" charset="2"/>
              </a:rPr>
              <a:t> is not scalable (costly </a:t>
            </a:r>
            <a:r>
              <a:rPr lang="en-US" dirty="0" err="1" smtClean="0">
                <a:sym typeface="Wingdings" panose="05000000000000000000" pitchFamily="2" charset="2"/>
              </a:rPr>
              <a:t>eNB</a:t>
            </a:r>
            <a:r>
              <a:rPr lang="en-US" dirty="0" smtClean="0">
                <a:sym typeface="Wingdings" panose="05000000000000000000" pitchFamily="2" charset="2"/>
              </a:rPr>
              <a:t> configuration) 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Every new capability needs to be added to RRC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It is not inline with </a:t>
            </a:r>
            <a:r>
              <a:rPr lang="en-US" dirty="0" err="1" smtClean="0">
                <a:sym typeface="Wingdings" panose="05000000000000000000" pitchFamily="2" charset="2"/>
              </a:rPr>
              <a:t>eDECOR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goal should be a “good enough” solution for Rel-13 </a:t>
            </a:r>
            <a:r>
              <a:rPr lang="en-US" dirty="0" err="1" smtClean="0">
                <a:sym typeface="Wingdings" panose="05000000000000000000" pitchFamily="2" charset="2"/>
              </a:rPr>
              <a:t>CIoT</a:t>
            </a:r>
            <a:r>
              <a:rPr lang="en-US" dirty="0" smtClean="0">
                <a:sym typeface="Wingdings" panose="05000000000000000000" pitchFamily="2" charset="2"/>
              </a:rPr>
              <a:t> that is in line with </a:t>
            </a:r>
            <a:r>
              <a:rPr lang="en-US" dirty="0" err="1" smtClean="0">
                <a:sym typeface="Wingdings" panose="05000000000000000000" pitchFamily="2" charset="2"/>
              </a:rPr>
              <a:t>eDECOR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 smtClean="0">
              <a:sym typeface="Wingdings" panose="05000000000000000000" pitchFamily="2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29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DECOR compatible solution</a:t>
            </a:r>
          </a:p>
          <a:p>
            <a:pPr lvl="1"/>
            <a:r>
              <a:rPr lang="en-US" dirty="0" err="1" smtClean="0"/>
              <a:t>eNB</a:t>
            </a:r>
            <a:r>
              <a:rPr lang="en-US" dirty="0" smtClean="0"/>
              <a:t> selects a DÉCOR capable CN node</a:t>
            </a:r>
          </a:p>
          <a:p>
            <a:pPr lvl="2"/>
            <a:r>
              <a:rPr lang="en-US" dirty="0" smtClean="0"/>
              <a:t>Supporting Rel-13 (i.e. both DÉCOR and CIOT NAS)</a:t>
            </a:r>
          </a:p>
          <a:p>
            <a:pPr lvl="1"/>
            <a:r>
              <a:rPr lang="en-US" dirty="0" smtClean="0"/>
              <a:t>If required, </a:t>
            </a:r>
            <a:r>
              <a:rPr lang="en-US" dirty="0" smtClean="0"/>
              <a:t>DECOR </a:t>
            </a:r>
            <a:r>
              <a:rPr lang="en-US" dirty="0" smtClean="0"/>
              <a:t>capable node reroutes to suitable </a:t>
            </a:r>
            <a:r>
              <a:rPr lang="en-US" dirty="0" err="1" smtClean="0"/>
              <a:t>CIoT</a:t>
            </a:r>
            <a:r>
              <a:rPr lang="en-US" dirty="0" smtClean="0"/>
              <a:t> CN </a:t>
            </a:r>
            <a:r>
              <a:rPr lang="en-US" dirty="0" smtClean="0"/>
              <a:t>node</a:t>
            </a:r>
          </a:p>
          <a:p>
            <a:r>
              <a:rPr lang="en-US" dirty="0" smtClean="0"/>
              <a:t>DECOR solution only needed in case of heterogeneous support of </a:t>
            </a:r>
            <a:r>
              <a:rPr lang="en-US" dirty="0" err="1" smtClean="0"/>
              <a:t>CIoT</a:t>
            </a:r>
            <a:r>
              <a:rPr lang="en-US" dirty="0" smtClean="0"/>
              <a:t> in the CN connected to the </a:t>
            </a:r>
            <a:r>
              <a:rPr lang="en-US" dirty="0" err="1" smtClean="0"/>
              <a:t>eNB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8850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121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CN selection for CIoT</vt:lpstr>
      <vt:lpstr>Issues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 selection for CIoT</dc:title>
  <dc:creator>Hans01</dc:creator>
  <cp:lastModifiedBy>rev pCR</cp:lastModifiedBy>
  <cp:revision>8</cp:revision>
  <dcterms:created xsi:type="dcterms:W3CDTF">2016-02-18T11:31:43Z</dcterms:created>
  <dcterms:modified xsi:type="dcterms:W3CDTF">2016-02-18T13:22:20Z</dcterms:modified>
</cp:coreProperties>
</file>